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61" d="100"/>
          <a:sy n="61" d="100"/>
        </p:scale>
        <p:origin x="240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46133"/>
            <a:ext cx="5829300" cy="3501813"/>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82989"/>
            <a:ext cx="5143500" cy="2428451"/>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B35AE3-86BD-4699-BED7-DD8FC2BEBA49}"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364411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B35AE3-86BD-4699-BED7-DD8FC2BEBA49}"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1903368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35517"/>
            <a:ext cx="1478756"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35517"/>
            <a:ext cx="4350544"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B35AE3-86BD-4699-BED7-DD8FC2BEBA49}"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408887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B35AE3-86BD-4699-BED7-DD8FC2BEBA49}"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295325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507618"/>
            <a:ext cx="5915025" cy="4184014"/>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731215"/>
            <a:ext cx="5915025" cy="220027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35AE3-86BD-4699-BED7-DD8FC2BEBA49}"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4186834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77584"/>
            <a:ext cx="291465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77584"/>
            <a:ext cx="291465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B35AE3-86BD-4699-BED7-DD8FC2BEBA49}"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204284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35519"/>
            <a:ext cx="591502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65706"/>
            <a:ext cx="2901255" cy="120840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74110"/>
            <a:ext cx="2901255"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65706"/>
            <a:ext cx="2915543" cy="120840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74110"/>
            <a:ext cx="2915543"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B35AE3-86BD-4699-BED7-DD8FC2BEBA49}" type="datetimeFigureOut">
              <a:rPr lang="en-US" smtClean="0"/>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254911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B35AE3-86BD-4699-BED7-DD8FC2BEBA49}" type="datetimeFigureOut">
              <a:rPr lang="en-US" smtClean="0"/>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1674472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35AE3-86BD-4699-BED7-DD8FC2BEBA49}" type="datetimeFigureOut">
              <a:rPr lang="en-US" smtClean="0"/>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383418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70560"/>
            <a:ext cx="2211884" cy="234696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48226"/>
            <a:ext cx="3471863" cy="714798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017520"/>
            <a:ext cx="2211884" cy="55903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35AE3-86BD-4699-BED7-DD8FC2BEBA49}"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346753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70560"/>
            <a:ext cx="2211884" cy="234696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48226"/>
            <a:ext cx="3471863" cy="714798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017520"/>
            <a:ext cx="2211884" cy="55903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35AE3-86BD-4699-BED7-DD8FC2BEBA49}"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D4F4-E0E6-41DC-920C-ABA27E380167}" type="slidenum">
              <a:rPr lang="en-US" smtClean="0"/>
              <a:t>‹#›</a:t>
            </a:fld>
            <a:endParaRPr lang="en-US"/>
          </a:p>
        </p:txBody>
      </p:sp>
    </p:spTree>
    <p:extLst>
      <p:ext uri="{BB962C8B-B14F-4D97-AF65-F5344CB8AC3E}">
        <p14:creationId xmlns:p14="http://schemas.microsoft.com/office/powerpoint/2010/main" val="123334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35519"/>
            <a:ext cx="591502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77584"/>
            <a:ext cx="591502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322649"/>
            <a:ext cx="1543050" cy="535517"/>
          </a:xfrm>
          <a:prstGeom prst="rect">
            <a:avLst/>
          </a:prstGeom>
        </p:spPr>
        <p:txBody>
          <a:bodyPr vert="horz" lIns="91440" tIns="45720" rIns="91440" bIns="45720" rtlCol="0" anchor="ctr"/>
          <a:lstStyle>
            <a:lvl1pPr algn="l">
              <a:defRPr sz="900">
                <a:solidFill>
                  <a:schemeClr val="tx1">
                    <a:tint val="75000"/>
                  </a:schemeClr>
                </a:solidFill>
              </a:defRPr>
            </a:lvl1pPr>
          </a:lstStyle>
          <a:p>
            <a:fld id="{D6B35AE3-86BD-4699-BED7-DD8FC2BEBA49}" type="datetimeFigureOut">
              <a:rPr lang="en-US" smtClean="0"/>
              <a:t>8/23/2015</a:t>
            </a:fld>
            <a:endParaRPr lang="en-US"/>
          </a:p>
        </p:txBody>
      </p:sp>
      <p:sp>
        <p:nvSpPr>
          <p:cNvPr id="5" name="Footer Placeholder 4"/>
          <p:cNvSpPr>
            <a:spLocks noGrp="1"/>
          </p:cNvSpPr>
          <p:nvPr>
            <p:ph type="ftr" sz="quarter" idx="3"/>
          </p:nvPr>
        </p:nvSpPr>
        <p:spPr>
          <a:xfrm>
            <a:off x="2271713" y="9322649"/>
            <a:ext cx="2314575" cy="53551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322649"/>
            <a:ext cx="1543050" cy="535517"/>
          </a:xfrm>
          <a:prstGeom prst="rect">
            <a:avLst/>
          </a:prstGeom>
        </p:spPr>
        <p:txBody>
          <a:bodyPr vert="horz" lIns="91440" tIns="45720" rIns="91440" bIns="45720" rtlCol="0" anchor="ctr"/>
          <a:lstStyle>
            <a:lvl1pPr algn="r">
              <a:defRPr sz="900">
                <a:solidFill>
                  <a:schemeClr val="tx1">
                    <a:tint val="75000"/>
                  </a:schemeClr>
                </a:solidFill>
              </a:defRPr>
            </a:lvl1pPr>
          </a:lstStyle>
          <a:p>
            <a:fld id="{C6C0D4F4-E0E6-41DC-920C-ABA27E380167}" type="slidenum">
              <a:rPr lang="en-US" smtClean="0"/>
              <a:t>‹#›</a:t>
            </a:fld>
            <a:endParaRPr lang="en-US"/>
          </a:p>
        </p:txBody>
      </p:sp>
    </p:spTree>
    <p:extLst>
      <p:ext uri="{BB962C8B-B14F-4D97-AF65-F5344CB8AC3E}">
        <p14:creationId xmlns:p14="http://schemas.microsoft.com/office/powerpoint/2010/main" val="913005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encrypted-tbn1.gstatic.com/images?q=tbn:ANd9GcSM4Y-oGtGFu0EZLpAWL3Kvt3QW-ver1MVd6BBCrSTk9PZqvxYGuWu8euz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2932" y="33211"/>
            <a:ext cx="1911220" cy="10511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ultimate frisb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2643" y="9176504"/>
            <a:ext cx="3827526" cy="80456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65759" y="1194759"/>
            <a:ext cx="6201295" cy="8648521"/>
          </a:xfrm>
          <a:prstGeom prst="rect">
            <a:avLst/>
          </a:prstGeom>
          <a:noFill/>
        </p:spPr>
        <p:txBody>
          <a:bodyPr wrap="square" rtlCol="0">
            <a:spAutoFit/>
          </a:bodyPr>
          <a:lstStyle/>
          <a:p>
            <a:r>
              <a:rPr lang="en-US" sz="1400" b="1" dirty="0" smtClean="0"/>
              <a:t>1) The </a:t>
            </a:r>
            <a:r>
              <a:rPr lang="en-US" sz="1400" b="1" dirty="0"/>
              <a:t>Field</a:t>
            </a:r>
            <a:r>
              <a:rPr lang="en-US" sz="1400" dirty="0"/>
              <a:t> -- </a:t>
            </a:r>
            <a:r>
              <a:rPr lang="en-US" sz="1200" dirty="0"/>
              <a:t>A rectangular shape with </a:t>
            </a:r>
            <a:r>
              <a:rPr lang="en-US" sz="1200" dirty="0" smtClean="0"/>
              <a:t>end zones </a:t>
            </a:r>
            <a:r>
              <a:rPr lang="en-US" sz="1200" dirty="0"/>
              <a:t>at each end. A regulation field is 70 yards by 40 yards, with </a:t>
            </a:r>
            <a:r>
              <a:rPr lang="en-US" sz="1200" dirty="0" smtClean="0"/>
              <a:t>end zones </a:t>
            </a:r>
            <a:r>
              <a:rPr lang="en-US" sz="1200" dirty="0"/>
              <a:t>25 yards deep</a:t>
            </a:r>
            <a:r>
              <a:rPr lang="en-US" sz="1200" dirty="0" smtClean="0"/>
              <a:t>.</a:t>
            </a:r>
          </a:p>
          <a:p>
            <a:pPr marL="342900" indent="-342900">
              <a:buAutoNum type="arabicParenR"/>
            </a:pPr>
            <a:endParaRPr lang="en-US" sz="1400" dirty="0"/>
          </a:p>
          <a:p>
            <a:r>
              <a:rPr lang="en-US" sz="1400" b="1" dirty="0" smtClean="0"/>
              <a:t>2) Start </a:t>
            </a:r>
            <a:r>
              <a:rPr lang="en-US" sz="1400" b="1" dirty="0"/>
              <a:t>Play</a:t>
            </a:r>
            <a:r>
              <a:rPr lang="en-US" sz="1400" dirty="0"/>
              <a:t> -- </a:t>
            </a:r>
            <a:r>
              <a:rPr lang="en-US" sz="1200" dirty="0"/>
              <a:t>Each point begins with both teams lining up on the front of their respective </a:t>
            </a:r>
            <a:r>
              <a:rPr lang="en-US" sz="1200" dirty="0" smtClean="0"/>
              <a:t>end zone </a:t>
            </a:r>
            <a:r>
              <a:rPr lang="en-US" sz="1200" dirty="0"/>
              <a:t>line. The defense throws ("pulls") the disc to the offense. A regulation game has seven players per team</a:t>
            </a:r>
            <a:r>
              <a:rPr lang="en-US" sz="1200" dirty="0" smtClean="0"/>
              <a:t>.</a:t>
            </a:r>
          </a:p>
          <a:p>
            <a:endParaRPr lang="en-US" sz="1400" dirty="0"/>
          </a:p>
          <a:p>
            <a:r>
              <a:rPr lang="en-US" sz="1400" b="1" dirty="0" smtClean="0"/>
              <a:t>3) Scoring</a:t>
            </a:r>
            <a:r>
              <a:rPr lang="en-US" sz="1400" dirty="0"/>
              <a:t> -- </a:t>
            </a:r>
            <a:r>
              <a:rPr lang="en-US" sz="1200" dirty="0"/>
              <a:t>Each time the offense completes a pass in the defense's </a:t>
            </a:r>
            <a:r>
              <a:rPr lang="en-US" sz="1200" dirty="0" smtClean="0"/>
              <a:t>end zone</a:t>
            </a:r>
            <a:r>
              <a:rPr lang="en-US" sz="1200" dirty="0"/>
              <a:t>, the offense scores a point. Play is initiated after each score</a:t>
            </a:r>
            <a:r>
              <a:rPr lang="en-US" sz="1200" dirty="0" smtClean="0"/>
              <a:t>.</a:t>
            </a:r>
          </a:p>
          <a:p>
            <a:endParaRPr lang="en-US" sz="1400" dirty="0"/>
          </a:p>
          <a:p>
            <a:r>
              <a:rPr lang="en-US" sz="1400" b="1" dirty="0" smtClean="0"/>
              <a:t>4) Movement </a:t>
            </a:r>
            <a:r>
              <a:rPr lang="en-US" sz="1400" b="1" dirty="0"/>
              <a:t>of the Disc</a:t>
            </a:r>
            <a:r>
              <a:rPr lang="en-US" sz="1400" dirty="0"/>
              <a:t> -- </a:t>
            </a:r>
            <a:r>
              <a:rPr lang="en-US" sz="1200" dirty="0"/>
              <a:t>The disc may be advanced in any direction by completing a pass to a teammate. Players may not run with the disc. The person with the disc ("thrower") has ten seconds to throw the disc. The defender guarding the thrower ("marker") counts out the stall count</a:t>
            </a:r>
            <a:r>
              <a:rPr lang="en-US" sz="1200" dirty="0" smtClean="0"/>
              <a:t>.</a:t>
            </a:r>
          </a:p>
          <a:p>
            <a:endParaRPr lang="en-US" sz="1400" dirty="0"/>
          </a:p>
          <a:p>
            <a:r>
              <a:rPr lang="en-US" sz="1400" b="1" dirty="0" smtClean="0"/>
              <a:t>5) Change </a:t>
            </a:r>
            <a:r>
              <a:rPr lang="en-US" sz="1400" b="1" dirty="0"/>
              <a:t>of possession</a:t>
            </a:r>
            <a:r>
              <a:rPr lang="en-US" sz="1400" dirty="0"/>
              <a:t> -- </a:t>
            </a:r>
            <a:r>
              <a:rPr lang="en-US" sz="1200" dirty="0"/>
              <a:t>When a pass in not </a:t>
            </a:r>
            <a:r>
              <a:rPr lang="en-US" sz="1200" dirty="0" smtClean="0"/>
              <a:t>completed:</a:t>
            </a:r>
          </a:p>
          <a:p>
            <a:r>
              <a:rPr lang="en-US" sz="1200" dirty="0"/>
              <a:t> </a:t>
            </a:r>
            <a:r>
              <a:rPr lang="en-US" sz="1200" dirty="0" smtClean="0"/>
              <a:t>  - </a:t>
            </a:r>
            <a:r>
              <a:rPr lang="en-US" sz="1200" u="sng" dirty="0" smtClean="0"/>
              <a:t>Throw Away- </a:t>
            </a:r>
            <a:r>
              <a:rPr lang="en-US" sz="1200" dirty="0" smtClean="0"/>
              <a:t>the thrower misses his target and the disc falls to the ground.</a:t>
            </a:r>
          </a:p>
          <a:p>
            <a:r>
              <a:rPr lang="en-US" sz="1200" dirty="0"/>
              <a:t> </a:t>
            </a:r>
            <a:r>
              <a:rPr lang="en-US" sz="1200" dirty="0" smtClean="0"/>
              <a:t>  - </a:t>
            </a:r>
            <a:r>
              <a:rPr lang="en-US" sz="1200" u="sng" dirty="0" smtClean="0"/>
              <a:t>Drop</a:t>
            </a:r>
            <a:r>
              <a:rPr lang="en-US" sz="1200" dirty="0" smtClean="0"/>
              <a:t>- The receiver is not able to catch the disc.</a:t>
            </a:r>
          </a:p>
          <a:p>
            <a:r>
              <a:rPr lang="en-US" sz="1200" dirty="0"/>
              <a:t> </a:t>
            </a:r>
            <a:r>
              <a:rPr lang="en-US" sz="1200" dirty="0" smtClean="0"/>
              <a:t>  - </a:t>
            </a:r>
            <a:r>
              <a:rPr lang="en-US" sz="1200" u="sng" dirty="0" smtClean="0"/>
              <a:t>Block</a:t>
            </a:r>
            <a:r>
              <a:rPr lang="en-US" sz="1200" dirty="0" smtClean="0"/>
              <a:t>- a defender deflects the disc in mid flight, causing it to hit the ground.</a:t>
            </a:r>
          </a:p>
          <a:p>
            <a:r>
              <a:rPr lang="en-US" sz="1200" dirty="0"/>
              <a:t> </a:t>
            </a:r>
            <a:r>
              <a:rPr lang="en-US" sz="1200" dirty="0" smtClean="0"/>
              <a:t>  - </a:t>
            </a:r>
            <a:r>
              <a:rPr lang="en-US" sz="1200" u="sng" dirty="0" smtClean="0"/>
              <a:t>Out of bounds- </a:t>
            </a:r>
            <a:r>
              <a:rPr lang="en-US" sz="1200" dirty="0" smtClean="0"/>
              <a:t>the disc lands out of bounds, hits an object out of bounds or is  </a:t>
            </a:r>
          </a:p>
          <a:p>
            <a:r>
              <a:rPr lang="en-US" sz="1200" dirty="0"/>
              <a:t> </a:t>
            </a:r>
            <a:r>
              <a:rPr lang="en-US" sz="1200" dirty="0" smtClean="0"/>
              <a:t>                                caught by a player who lands out of bounds.</a:t>
            </a:r>
          </a:p>
          <a:p>
            <a:r>
              <a:rPr lang="en-US" sz="1200" dirty="0"/>
              <a:t> </a:t>
            </a:r>
            <a:r>
              <a:rPr lang="en-US" sz="1200" dirty="0" smtClean="0"/>
              <a:t> -</a:t>
            </a:r>
            <a:r>
              <a:rPr lang="en-US" sz="1200" u="sng" dirty="0" smtClean="0"/>
              <a:t> Stall- </a:t>
            </a:r>
            <a:r>
              <a:rPr lang="en-US" sz="1200" dirty="0" smtClean="0"/>
              <a:t>a player on offense does not release the disc before the defender has </a:t>
            </a:r>
          </a:p>
          <a:p>
            <a:r>
              <a:rPr lang="en-US" sz="1200" dirty="0"/>
              <a:t> </a:t>
            </a:r>
            <a:r>
              <a:rPr lang="en-US" sz="1200" dirty="0" smtClean="0"/>
              <a:t>              counted out ten seconds.</a:t>
            </a:r>
          </a:p>
          <a:p>
            <a:r>
              <a:rPr lang="en-US" sz="1200" dirty="0" smtClean="0"/>
              <a:t>*The </a:t>
            </a:r>
            <a:r>
              <a:rPr lang="en-US" sz="1200" dirty="0"/>
              <a:t>defense immediately takes possession of the disc and becomes the offense</a:t>
            </a:r>
            <a:r>
              <a:rPr lang="en-US" sz="1200" dirty="0" smtClean="0"/>
              <a:t>.</a:t>
            </a:r>
          </a:p>
          <a:p>
            <a:endParaRPr lang="en-US" sz="1400" dirty="0"/>
          </a:p>
          <a:p>
            <a:r>
              <a:rPr lang="en-US" sz="1400" b="1" dirty="0" smtClean="0"/>
              <a:t>6) Substitutions</a:t>
            </a:r>
            <a:r>
              <a:rPr lang="en-US" sz="1400" dirty="0"/>
              <a:t> -- </a:t>
            </a:r>
            <a:r>
              <a:rPr lang="en-US" sz="1200" dirty="0"/>
              <a:t>Players not in the game may replace players in the game after a score and during an injury timeout</a:t>
            </a:r>
            <a:r>
              <a:rPr lang="en-US" sz="1200" dirty="0" smtClean="0"/>
              <a:t>.</a:t>
            </a:r>
          </a:p>
          <a:p>
            <a:endParaRPr lang="en-US" sz="1400" dirty="0"/>
          </a:p>
          <a:p>
            <a:r>
              <a:rPr lang="en-US" sz="1400" b="1" dirty="0" smtClean="0"/>
              <a:t>7) Non-contact</a:t>
            </a:r>
            <a:r>
              <a:rPr lang="en-US" sz="1400" dirty="0"/>
              <a:t> -- </a:t>
            </a:r>
            <a:r>
              <a:rPr lang="en-US" sz="1200" dirty="0"/>
              <a:t>No physical contact is allowed between players. Picks and screens are also prohibited. A foul occurs when contact is made</a:t>
            </a:r>
            <a:r>
              <a:rPr lang="en-US" sz="1200" dirty="0" smtClean="0"/>
              <a:t>.  Defense must allow thrower room to throw.</a:t>
            </a:r>
            <a:endParaRPr lang="en-US" sz="1200" dirty="0" smtClean="0"/>
          </a:p>
          <a:p>
            <a:endParaRPr lang="en-US" sz="1400" dirty="0"/>
          </a:p>
          <a:p>
            <a:r>
              <a:rPr lang="en-US" sz="1400" b="1" dirty="0" smtClean="0"/>
              <a:t>8) Fouls</a:t>
            </a:r>
            <a:r>
              <a:rPr lang="en-US" sz="1400" dirty="0"/>
              <a:t> -- </a:t>
            </a:r>
            <a:r>
              <a:rPr lang="en-US" sz="1200" dirty="0"/>
              <a:t>When a player initiates contact on another player a foul occurs. When a foul disrupts possession, the play resumes as if the possession was retained. If the player committing the foul disagrees with the foul call, the play is redone</a:t>
            </a:r>
            <a:r>
              <a:rPr lang="en-US" sz="1200" dirty="0" smtClean="0"/>
              <a:t>.</a:t>
            </a:r>
          </a:p>
          <a:p>
            <a:endParaRPr lang="en-US" sz="1400" dirty="0"/>
          </a:p>
          <a:p>
            <a:r>
              <a:rPr lang="en-US" sz="1400" b="1" dirty="0" smtClean="0"/>
              <a:t>9) Self-Refereeing</a:t>
            </a:r>
            <a:r>
              <a:rPr lang="en-US" sz="1400" dirty="0"/>
              <a:t> -- </a:t>
            </a:r>
            <a:r>
              <a:rPr lang="en-US" sz="1200" dirty="0"/>
              <a:t>Players are responsible for their own foul and line calls. Players resolve their own disputes</a:t>
            </a:r>
            <a:r>
              <a:rPr lang="en-US" sz="1200" dirty="0" smtClean="0"/>
              <a:t>.</a:t>
            </a:r>
          </a:p>
          <a:p>
            <a:endParaRPr lang="en-US" sz="1400" dirty="0"/>
          </a:p>
          <a:p>
            <a:r>
              <a:rPr lang="en-US" sz="1400" b="1" dirty="0" smtClean="0"/>
              <a:t>10) Spirit </a:t>
            </a:r>
            <a:r>
              <a:rPr lang="en-US" sz="1400" b="1" dirty="0"/>
              <a:t>of the Game</a:t>
            </a:r>
            <a:r>
              <a:rPr lang="en-US" sz="1400" dirty="0"/>
              <a:t> -- </a:t>
            </a:r>
            <a:r>
              <a:rPr lang="en-US" sz="1200" dirty="0"/>
              <a:t>Ultimate stresses sportsmanship and fair play. Competitive play is encouraged, but never at the expense of respect between players, adherence to the rules, and the basic joy of play.</a:t>
            </a:r>
          </a:p>
          <a:p>
            <a:endParaRPr lang="en-US" sz="1200" dirty="0"/>
          </a:p>
        </p:txBody>
      </p:sp>
      <p:sp>
        <p:nvSpPr>
          <p:cNvPr id="8" name="TextBox 7"/>
          <p:cNvSpPr txBox="1"/>
          <p:nvPr/>
        </p:nvSpPr>
        <p:spPr>
          <a:xfrm>
            <a:off x="1948708" y="125977"/>
            <a:ext cx="3212016" cy="954107"/>
          </a:xfrm>
          <a:prstGeom prst="rect">
            <a:avLst/>
          </a:prstGeom>
          <a:noFill/>
        </p:spPr>
        <p:txBody>
          <a:bodyPr wrap="square" rtlCol="0">
            <a:spAutoFit/>
          </a:bodyPr>
          <a:lstStyle/>
          <a:p>
            <a:pPr algn="ctr"/>
            <a:r>
              <a:rPr lang="en-US" sz="2800" b="1" dirty="0" smtClean="0"/>
              <a:t>Ultimate Frisbee in </a:t>
            </a:r>
          </a:p>
          <a:p>
            <a:pPr algn="ctr"/>
            <a:r>
              <a:rPr lang="en-US" sz="2800" b="1" dirty="0" smtClean="0"/>
              <a:t>Ten Simple Rules</a:t>
            </a:r>
            <a:endParaRPr lang="en-US" sz="2800" b="1" dirty="0"/>
          </a:p>
        </p:txBody>
      </p:sp>
      <p:pic>
        <p:nvPicPr>
          <p:cNvPr id="1026" name="Picture 2" descr="Image result for ultimate frisbe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488" y="113465"/>
            <a:ext cx="1284918" cy="110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135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10</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Morgan</dc:creator>
  <cp:lastModifiedBy>Anthony Morgan</cp:lastModifiedBy>
  <cp:revision>6</cp:revision>
  <dcterms:created xsi:type="dcterms:W3CDTF">2015-08-23T01:25:49Z</dcterms:created>
  <dcterms:modified xsi:type="dcterms:W3CDTF">2015-08-24T00:38:01Z</dcterms:modified>
</cp:coreProperties>
</file>